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iN6KWGXN9IiYpJheE3uExoli0T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 chart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5147" y="1447800"/>
            <a:ext cx="5559721" cy="425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79" y="1447800"/>
            <a:ext cx="5559721" cy="4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787400" y="520700"/>
            <a:ext cx="462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 back filled data vs. interpolated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/>
        </p:nvSpPr>
        <p:spPr>
          <a:xfrm>
            <a:off x="787400" y="520700"/>
            <a:ext cx="462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Dallas back filled data vs. interpolated data</a:t>
            </a:r>
            <a:endParaRPr/>
          </a:p>
        </p:txBody>
      </p:sp>
      <p:pic>
        <p:nvPicPr>
          <p:cNvPr descr="Scatter chart&#10;&#10;Description automatically generated"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40" y="1612900"/>
            <a:ext cx="6039431" cy="4621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"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12899"/>
            <a:ext cx="6039430" cy="462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0"/>
            <a:ext cx="4025899" cy="308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232921" y="11505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Dallas back filled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catter chart&#10;&#10;Description automatically generated" id="180" name="Google Shape;1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21" y="3652264"/>
            <a:ext cx="4025898" cy="308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81" name="Google Shape;18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9358" y="597793"/>
            <a:ext cx="3957180" cy="3028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82" name="Google Shape;18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9358" y="3625971"/>
            <a:ext cx="4025899" cy="308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83" name="Google Shape;18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78715" y="624086"/>
            <a:ext cx="3957181" cy="3028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84" name="Google Shape;18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78717" y="3678557"/>
            <a:ext cx="4025898" cy="308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Dallas interpolated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822264"/>
            <a:ext cx="3749040" cy="286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960" y="3691165"/>
            <a:ext cx="3749039" cy="286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3240" y="822264"/>
            <a:ext cx="3749039" cy="286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3240" y="3691164"/>
            <a:ext cx="3749040" cy="286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94" name="Google Shape;19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55027" y="822263"/>
            <a:ext cx="3749041" cy="2868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95" name="Google Shape;19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5027" y="3691163"/>
            <a:ext cx="3749039" cy="28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787400" y="520700"/>
            <a:ext cx="462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back filled data vs. interpolated data</a:t>
            </a:r>
            <a:endParaRPr/>
          </a:p>
        </p:txBody>
      </p:sp>
      <p:pic>
        <p:nvPicPr>
          <p:cNvPr descr="A picture containing graphical user interface&#10;&#10;Description automatically generated"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07" y="1638299"/>
            <a:ext cx="6140586" cy="4698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02" name="Google Shape;2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907" y="1638299"/>
            <a:ext cx="6140586" cy="46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232921" y="11505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back filled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208" name="Google Shape;2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484386"/>
            <a:ext cx="3996551" cy="305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09" name="Google Shape;20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99" y="3542692"/>
            <a:ext cx="3996551" cy="305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 with medium confidence" id="210" name="Google Shape;21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9200" y="484386"/>
            <a:ext cx="3996551" cy="305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211" name="Google Shape;21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6250" y="3542692"/>
            <a:ext cx="3996551" cy="305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212" name="Google Shape;21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2528" y="484386"/>
            <a:ext cx="3996551" cy="305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13" name="Google Shape;21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8700" y="3542692"/>
            <a:ext cx="3996551" cy="305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interpolated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1" y="760978"/>
            <a:ext cx="3901440" cy="298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220" name="Google Shape;2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" y="3872477"/>
            <a:ext cx="3901440" cy="298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21" name="Google Shape;22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8066" y="760977"/>
            <a:ext cx="3901440" cy="298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 with medium confidence" id="222" name="Google Shape;22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8066" y="3746501"/>
            <a:ext cx="3901439" cy="298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23" name="Google Shape;22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3527" y="760977"/>
            <a:ext cx="3901441" cy="298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24" name="Google Shape;22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3526" y="3746501"/>
            <a:ext cx="3901441" cy="298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243850" y="430025"/>
            <a:ext cx="300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 back filled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37" y="799346"/>
            <a:ext cx="3810483" cy="291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 with low confidence"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237" y="3715266"/>
            <a:ext cx="3810483" cy="291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9117" y="799346"/>
            <a:ext cx="3810483" cy="291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9117" y="3715266"/>
            <a:ext cx="3810484" cy="291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0279" y="799346"/>
            <a:ext cx="3810484" cy="2915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7" name="Google Shape;9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0279" y="3715266"/>
            <a:ext cx="3810483" cy="291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/>
        </p:nvSpPr>
        <p:spPr>
          <a:xfrm>
            <a:off x="243840" y="430014"/>
            <a:ext cx="2672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 back interpolated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00" y="799346"/>
            <a:ext cx="3810484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50" y="3942078"/>
            <a:ext cx="3810484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4326" y="799346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06" name="Google Shape;10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4325" y="3942077"/>
            <a:ext cx="3810487" cy="291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07" name="Google Shape;10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0781" y="799346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08" name="Google Shape;10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0781" y="3942076"/>
            <a:ext cx="3810488" cy="29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787400" y="520700"/>
            <a:ext cx="462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back filled data vs. interpolated data</a:t>
            </a:r>
            <a:endParaRPr/>
          </a:p>
        </p:txBody>
      </p:sp>
      <p:pic>
        <p:nvPicPr>
          <p:cNvPr descr="Scatter chart&#10;&#10;Description automatically generated"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87" y="1473200"/>
            <a:ext cx="5974625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atter chart&#10;&#10;Description automatically generated"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1473200"/>
            <a:ext cx="59746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back filled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2958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8880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low confidence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4500" y="822958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4500" y="3738880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25" name="Google Shape;12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4147" y="822958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 with medium confidence" id="126" name="Google Shape;12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986" y="3738880"/>
            <a:ext cx="3810486" cy="291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7266"/>
            <a:ext cx="3810486" cy="291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interpolated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hart&#10;&#10;Description automatically generated" id="133" name="Google Shape;1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3797300"/>
            <a:ext cx="3810487" cy="291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486" y="667266"/>
            <a:ext cx="3810486" cy="291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35" name="Google Shape;13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486" y="3797300"/>
            <a:ext cx="3810487" cy="291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36" name="Google Shape;1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972" y="881376"/>
            <a:ext cx="3810488" cy="2915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37" name="Google Shape;13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0972" y="3797298"/>
            <a:ext cx="3810488" cy="29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787400" y="520700"/>
            <a:ext cx="462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Boston back filled data vs. interpolated data</a:t>
            </a:r>
            <a:endParaRPr/>
          </a:p>
        </p:txBody>
      </p:sp>
      <p:pic>
        <p:nvPicPr>
          <p:cNvPr descr="Scatter chart&#10;&#10;Description automatically generated"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" y="1549400"/>
            <a:ext cx="5211201" cy="398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"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8601" y="1549400"/>
            <a:ext cx="5211201" cy="3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Boston back filled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7266"/>
            <a:ext cx="3774957" cy="2888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51" name="Google Shape;1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71332"/>
            <a:ext cx="3774957" cy="2888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52" name="Google Shape;15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9299" y="3671332"/>
            <a:ext cx="3774957" cy="2888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53" name="Google Shape;15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9300" y="667266"/>
            <a:ext cx="3774957" cy="2888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54" name="Google Shape;15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9711" y="667266"/>
            <a:ext cx="3774957" cy="2888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low confidence" id="155" name="Google Shape;15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9710" y="3671332"/>
            <a:ext cx="3774957" cy="288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/>
        </p:nvSpPr>
        <p:spPr>
          <a:xfrm>
            <a:off x="111760" y="2979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Boston interpolated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161" name="Google Shape;1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7266"/>
            <a:ext cx="3907726" cy="299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62" name="Google Shape;1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" y="3657600"/>
            <a:ext cx="3907726" cy="299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63" name="Google Shape;16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7726" y="667266"/>
            <a:ext cx="3907726" cy="299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164" name="Google Shape;16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9486" y="3657600"/>
            <a:ext cx="3907728" cy="2990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65" name="Google Shape;16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2841" y="667265"/>
            <a:ext cx="3907728" cy="2990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66" name="Google Shape;16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2841" y="3657597"/>
            <a:ext cx="3907729" cy="299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2021-01-29T15:20:12Z</dcterms:created>
  <dc:creator>Yang, Zhaotong</dc:creator>
</cp:coreProperties>
</file>